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7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F968C9C-BB2A-4BFA-AC5B-9ABD6B6BBC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436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DDC92BD-963B-4FA4-BFD9-1FE74494F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56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1DB25E5-DDD4-4307-8A78-37CD963F2730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7824420-8850-4ABF-93F4-D06B31C2953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A4686B-385B-4D62-A0C0-41146AFA195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45C71BA-A3E5-4430-B1D4-5326F06FC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F7CACE-FC83-4657-982B-8BE0552C7A2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3001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239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2" r:id="rId1"/>
    <p:sldLayoutId id="2147483711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H031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坦然無懼來到神前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A MIND AT PERFECT PEACE (1/5)</a:t>
            </a: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0" y="912656"/>
            <a:ext cx="91440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坦然無懼來到神前，這真是從何說起！</a:t>
            </a:r>
          </a:p>
          <a:p>
            <a:pPr algn="ctr"/>
            <a:r>
              <a:rPr lang="en-US" altLang="zh-TW" sz="2800" dirty="0"/>
              <a:t>A mind at perfect peace with God;</a:t>
            </a:r>
          </a:p>
          <a:p>
            <a:pPr algn="ctr"/>
            <a:r>
              <a:rPr lang="en-US" altLang="zh-TW" sz="2800" dirty="0"/>
              <a:t>Oh, what a word is this!</a:t>
            </a:r>
          </a:p>
          <a:p>
            <a:pPr algn="ctr"/>
            <a:r>
              <a:rPr lang="zh-TW" altLang="en-US" dirty="0"/>
              <a:t>一個罪人因著恩典，竟可不再作仇敵！</a:t>
            </a:r>
          </a:p>
          <a:p>
            <a:pPr algn="ctr"/>
            <a:r>
              <a:rPr lang="en-US" altLang="zh-TW" sz="2800" dirty="0"/>
              <a:t>A sinner reconciled through blood;</a:t>
            </a:r>
          </a:p>
          <a:p>
            <a:pPr algn="ctr"/>
            <a:r>
              <a:rPr lang="en-US" altLang="zh-TW" sz="2800" dirty="0"/>
              <a:t>This, this indeed is peace!</a:t>
            </a:r>
          </a:p>
          <a:p>
            <a:pPr eaLnBrk="1" hangingPunct="1"/>
            <a:endParaRPr lang="en-US" altLang="zh-TW" sz="2800" dirty="0"/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834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/>
            <a:r>
              <a:rPr lang="zh-TW" altLang="en-US" dirty="0"/>
              <a:t>我性，我行，都遠離神，哎喲，離神何等遠！</a:t>
            </a:r>
          </a:p>
          <a:p>
            <a:pPr algn="ctr"/>
            <a:r>
              <a:rPr lang="en-US" altLang="zh-TW" sz="2800" dirty="0"/>
              <a:t>By nature and by practice far,</a:t>
            </a:r>
          </a:p>
          <a:p>
            <a:pPr algn="ctr"/>
            <a:r>
              <a:rPr lang="en-US" altLang="zh-TW" sz="2800" dirty="0"/>
              <a:t>How very far from God;</a:t>
            </a:r>
          </a:p>
          <a:p>
            <a:pPr algn="ctr"/>
            <a:r>
              <a:rPr lang="zh-TW" altLang="en-US" dirty="0"/>
              <a:t>現今因我信血受恩，不再兩下隔天淵。</a:t>
            </a:r>
          </a:p>
          <a:p>
            <a:pPr algn="ctr"/>
            <a:r>
              <a:rPr lang="en-US" altLang="zh-TW" sz="2800" dirty="0"/>
              <a:t>Yet now by grace brought nigh to Him,</a:t>
            </a:r>
          </a:p>
          <a:p>
            <a:pPr algn="ctr"/>
            <a:r>
              <a:rPr lang="en-US" altLang="zh-TW" sz="2800" dirty="0"/>
              <a:t>Through faith in Jesus’ blood.</a:t>
            </a:r>
          </a:p>
          <a:p>
            <a:pPr algn="ctr" eaLnBrk="1" hangingPunct="1">
              <a:lnSpc>
                <a:spcPct val="120000"/>
              </a:lnSpc>
            </a:pP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/>
            <a:r>
              <a:rPr lang="zh-TW" altLang="en-US" dirty="0"/>
              <a:t>我極近神，近到如此，已經不能再相近；</a:t>
            </a:r>
          </a:p>
          <a:p>
            <a:pPr algn="ctr"/>
            <a:r>
              <a:rPr lang="en-US" altLang="zh-TW" sz="2800" dirty="0"/>
              <a:t>So nigh, so very nigh to God,</a:t>
            </a:r>
          </a:p>
          <a:p>
            <a:pPr algn="ctr"/>
            <a:r>
              <a:rPr lang="en-US" altLang="zh-TW" sz="2800" dirty="0"/>
              <a:t>I cannot nearer be;</a:t>
            </a:r>
          </a:p>
          <a:p>
            <a:pPr algn="ctr"/>
            <a:r>
              <a:rPr lang="zh-TW" altLang="en-US" dirty="0"/>
              <a:t>我因藉著祂的兒子，就得像子那麼親。</a:t>
            </a:r>
          </a:p>
          <a:p>
            <a:pPr algn="ctr"/>
            <a:r>
              <a:rPr lang="en-US" altLang="zh-TW" sz="2800" dirty="0"/>
              <a:t>For in the person of His Son</a:t>
            </a:r>
          </a:p>
          <a:p>
            <a:pPr algn="ctr"/>
            <a:r>
              <a:rPr lang="en-US" altLang="zh-TW" sz="2800" dirty="0"/>
              <a:t>I am as near as He.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神極愛我，愛到如此，已經不能再珍愛；</a:t>
            </a:r>
          </a:p>
          <a:p>
            <a:pPr algn="ctr"/>
            <a:r>
              <a:rPr lang="en-US" altLang="zh-TW" sz="2800" dirty="0"/>
              <a:t>So dear, so very dear to God,</a:t>
            </a:r>
          </a:p>
          <a:p>
            <a:pPr algn="ctr"/>
            <a:r>
              <a:rPr lang="en-US" altLang="zh-TW" sz="2800" dirty="0"/>
              <a:t>More dear I cannot be;</a:t>
            </a:r>
          </a:p>
          <a:p>
            <a:pPr algn="ctr"/>
            <a:r>
              <a:rPr lang="zh-TW" altLang="en-US" dirty="0"/>
              <a:t>祂是如何愛祂兒子，照樣愛我不稍改。</a:t>
            </a:r>
          </a:p>
          <a:p>
            <a:pPr algn="ctr"/>
            <a:r>
              <a:rPr lang="en-US" altLang="zh-TW" sz="2800" dirty="0"/>
              <a:t>The love wherewith He loves the Son,</a:t>
            </a:r>
          </a:p>
          <a:p>
            <a:pPr algn="ctr"/>
            <a:r>
              <a:rPr lang="en-US" altLang="zh-TW" sz="2800" dirty="0"/>
              <a:t>Such is His love to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32439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ct val="20000"/>
              </a:spcBef>
              <a:spcAft>
                <a:spcPct val="200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H031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5/5,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/>
            <a:r>
              <a:rPr lang="zh-TW" altLang="en-US" dirty="0"/>
              <a:t>我既得著這樣的神，我心為何仍畏避？</a:t>
            </a:r>
          </a:p>
          <a:p>
            <a:pPr algn="ctr"/>
            <a:r>
              <a:rPr lang="en-US" altLang="zh-TW" sz="2800" dirty="0"/>
              <a:t>Why should I ever anxious be,</a:t>
            </a:r>
          </a:p>
          <a:p>
            <a:pPr algn="ctr"/>
            <a:r>
              <a:rPr lang="en-US" altLang="zh-TW" sz="2800" dirty="0"/>
              <a:t>Since such a God is mine?</a:t>
            </a:r>
          </a:p>
          <a:p>
            <a:pPr algn="ctr"/>
            <a:r>
              <a:rPr lang="zh-TW" altLang="en-US" dirty="0"/>
              <a:t>祂之於我一往情深，祂對我說“我屬你！”</a:t>
            </a:r>
          </a:p>
          <a:p>
            <a:pPr algn="ctr"/>
            <a:r>
              <a:rPr lang="en-US" altLang="zh-TW" sz="2800" dirty="0"/>
              <a:t>He watches over me night and day,</a:t>
            </a:r>
          </a:p>
          <a:p>
            <a:pPr algn="ctr"/>
            <a:r>
              <a:rPr lang="en-US" altLang="zh-TW" sz="2800" dirty="0"/>
              <a:t>And tells me “Mine is thine.”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529</TotalTime>
  <Words>333</Words>
  <Application>Microsoft Office PowerPoint</Application>
  <PresentationFormat>On-screen Show (16:9)</PresentationFormat>
  <Paragraphs>40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H031  坦然無懼來到神前 A MIND AT PERFECT PEACE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H031 坦然無懼來到神前 A MIND AT PERFECT PEACE</dc:title>
  <dc:subject>Hymnary 聖徒詩歌</dc:subject>
  <dc:creator>Catesby Pagel</dc:creator>
  <cp:lastModifiedBy>Timothy Liang</cp:lastModifiedBy>
  <cp:revision>57</cp:revision>
  <dcterms:created xsi:type="dcterms:W3CDTF">2001-04-19T19:07:54Z</dcterms:created>
  <dcterms:modified xsi:type="dcterms:W3CDTF">2017-07-31T22:46:54Z</dcterms:modified>
</cp:coreProperties>
</file>